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gBXsImqfwUC33yJ2xmFmBlyu5l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nl-NL" sz="8000"/>
              <a:t>ICONS</a:t>
            </a:r>
            <a:endParaRPr sz="80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-1"/>
            <a:ext cx="5286376" cy="687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5789224"/>
            <a:ext cx="922412" cy="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99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23528" y="332656"/>
            <a:ext cx="6192688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084" y="5805264"/>
            <a:ext cx="922412" cy="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ctrTitle"/>
          </p:nvPr>
        </p:nvSpPr>
        <p:spPr>
          <a:xfrm>
            <a:off x="539552" y="184482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/>
              <a:t>TWEE KUNSTWERKEN</a:t>
            </a:r>
            <a:endParaRPr sz="4800"/>
          </a:p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1371600" y="3789040"/>
            <a:ext cx="5576664" cy="184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nl-NL">
                <a:solidFill>
                  <a:schemeClr val="dk1"/>
                </a:solidFill>
              </a:rPr>
              <a:t>VI(LT)RTUEEL BEELD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nl-NL">
                <a:solidFill>
                  <a:schemeClr val="dk1"/>
                </a:solidFill>
              </a:rPr>
              <a:t>SMEUÏGE</a:t>
            </a:r>
            <a:r>
              <a:rPr lang="nl-NL">
                <a:solidFill>
                  <a:schemeClr val="dk1"/>
                </a:solidFill>
              </a:rPr>
              <a:t> SMOELEN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084" y="5805264"/>
            <a:ext cx="922412" cy="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ctrTitle"/>
          </p:nvPr>
        </p:nvSpPr>
        <p:spPr>
          <a:xfrm>
            <a:off x="539552" y="206084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/>
              <a:t>VI(LT)RTUEEL BEELD</a:t>
            </a:r>
            <a:endParaRPr sz="4800"/>
          </a:p>
        </p:txBody>
      </p:sp>
      <p:sp>
        <p:nvSpPr>
          <p:cNvPr id="100" name="Google Shape;100;p3"/>
          <p:cNvSpPr txBox="1"/>
          <p:nvPr>
            <p:ph idx="1" type="subTitle"/>
          </p:nvPr>
        </p:nvSpPr>
        <p:spPr>
          <a:xfrm>
            <a:off x="1371600" y="4653136"/>
            <a:ext cx="5576664" cy="98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084" y="5805264"/>
            <a:ext cx="922412" cy="92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712" y="3861048"/>
            <a:ext cx="3275856" cy="184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084" y="5805264"/>
            <a:ext cx="922412" cy="92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816" y="152400"/>
            <a:ext cx="4074258" cy="54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75" y="152400"/>
            <a:ext cx="3039426" cy="54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CC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8288" y="936176"/>
            <a:ext cx="3766434" cy="528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090" y="908720"/>
            <a:ext cx="3624878" cy="53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9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SMEUÏGE</a:t>
            </a:r>
            <a:r>
              <a:rPr lang="nl-NL"/>
              <a:t> SMOELEN</a:t>
            </a:r>
            <a:endParaRPr/>
          </a:p>
        </p:txBody>
      </p:sp>
      <p:sp>
        <p:nvSpPr>
          <p:cNvPr id="126" name="Google Shape;12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916549"/>
            <a:ext cx="1368152" cy="172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712" y="3916549"/>
            <a:ext cx="1716802" cy="174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4084" y="5805264"/>
            <a:ext cx="922412" cy="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9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9138" y="0"/>
            <a:ext cx="5433575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9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2021-09-20T14:37:49Z</dcterms:created>
  <dc:creator>Asus</dc:creator>
</cp:coreProperties>
</file>